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A6B06-004C-416A-B939-0E29D46FFDF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1448C9-1697-4C60-B853-2CA9A108B71F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sr-Latn-RS" dirty="0" smtClean="0"/>
            <a:t>USTANE </a:t>
          </a:r>
          <a:endParaRPr lang="en-US" dirty="0"/>
        </a:p>
      </dgm:t>
    </dgm:pt>
    <dgm:pt modelId="{00EEA38A-1C55-4539-B695-2E7EB170036F}" type="parTrans" cxnId="{EEDD6395-C050-436D-8C95-B173946185CA}">
      <dgm:prSet/>
      <dgm:spPr/>
      <dgm:t>
        <a:bodyPr/>
        <a:lstStyle/>
        <a:p>
          <a:endParaRPr lang="en-US"/>
        </a:p>
      </dgm:t>
    </dgm:pt>
    <dgm:pt modelId="{0C7EC6B5-DAA7-4184-B534-38CBFCBE1BD5}" type="sibTrans" cxnId="{EEDD6395-C050-436D-8C95-B173946185CA}">
      <dgm:prSet/>
      <dgm:spPr/>
      <dgm:t>
        <a:bodyPr/>
        <a:lstStyle/>
        <a:p>
          <a:endParaRPr lang="en-US"/>
        </a:p>
      </dgm:t>
    </dgm:pt>
    <dgm:pt modelId="{5CB63657-B6D8-4D25-8976-BCFC179F958F}">
      <dgm:prSet phldrT="[Tex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sr-Latn-RS" dirty="0" smtClean="0"/>
            <a:t>KRENE DA PRIČA NJAKAVIM GLASOM</a:t>
          </a:r>
          <a:endParaRPr lang="en-US" dirty="0"/>
        </a:p>
      </dgm:t>
    </dgm:pt>
    <dgm:pt modelId="{92D592B2-8DBE-4B0C-B6F6-E962885AEEB0}" type="parTrans" cxnId="{CFEB08CC-D41C-4BAF-942A-3BB32D2F46EF}">
      <dgm:prSet/>
      <dgm:spPr/>
      <dgm:t>
        <a:bodyPr/>
        <a:lstStyle/>
        <a:p>
          <a:endParaRPr lang="en-US"/>
        </a:p>
      </dgm:t>
    </dgm:pt>
    <dgm:pt modelId="{932D0063-1917-43B3-A88D-1F20243F85EE}" type="sibTrans" cxnId="{CFEB08CC-D41C-4BAF-942A-3BB32D2F46EF}">
      <dgm:prSet/>
      <dgm:spPr/>
      <dgm:t>
        <a:bodyPr/>
        <a:lstStyle/>
        <a:p>
          <a:endParaRPr lang="en-US"/>
        </a:p>
      </dgm:t>
    </dgm:pt>
    <dgm:pt modelId="{DE75AE2D-95A8-49B2-BD54-7886E30089EE}">
      <dgm:prSet phldrT="[Text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sr-Latn-RS" dirty="0" smtClean="0"/>
            <a:t>NAPIJE SE</a:t>
          </a:r>
          <a:endParaRPr lang="en-US" dirty="0"/>
        </a:p>
      </dgm:t>
    </dgm:pt>
    <dgm:pt modelId="{C99FE276-CB73-4E45-8FEF-0570229BF27F}" type="parTrans" cxnId="{6CE5B2EE-FA27-4087-85F1-A0601710F597}">
      <dgm:prSet/>
      <dgm:spPr/>
      <dgm:t>
        <a:bodyPr/>
        <a:lstStyle/>
        <a:p>
          <a:endParaRPr lang="en-US"/>
        </a:p>
      </dgm:t>
    </dgm:pt>
    <dgm:pt modelId="{79033D75-B6D6-4548-BAF7-EB5103C17384}" type="sibTrans" cxnId="{6CE5B2EE-FA27-4087-85F1-A0601710F597}">
      <dgm:prSet/>
      <dgm:spPr/>
      <dgm:t>
        <a:bodyPr/>
        <a:lstStyle/>
        <a:p>
          <a:endParaRPr lang="en-US"/>
        </a:p>
      </dgm:t>
    </dgm:pt>
    <dgm:pt modelId="{554BF2C6-0693-423F-81CA-B13168C82875}">
      <dgm:prSet phldrT="[Text]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sr-Latn-RS" dirty="0" smtClean="0"/>
            <a:t>NAPRAVI GLUPOST</a:t>
          </a:r>
          <a:endParaRPr lang="en-US" dirty="0"/>
        </a:p>
      </dgm:t>
    </dgm:pt>
    <dgm:pt modelId="{423CF60A-556D-40F8-8056-E50D599B713A}" type="parTrans" cxnId="{55A73347-1C9F-4E0F-B77D-93802FADACB2}">
      <dgm:prSet/>
      <dgm:spPr/>
      <dgm:t>
        <a:bodyPr/>
        <a:lstStyle/>
        <a:p>
          <a:endParaRPr lang="en-US"/>
        </a:p>
      </dgm:t>
    </dgm:pt>
    <dgm:pt modelId="{DCB22D57-627B-4488-853F-99553B21983D}" type="sibTrans" cxnId="{55A73347-1C9F-4E0F-B77D-93802FADACB2}">
      <dgm:prSet/>
      <dgm:spPr/>
      <dgm:t>
        <a:bodyPr/>
        <a:lstStyle/>
        <a:p>
          <a:endParaRPr lang="en-US"/>
        </a:p>
      </dgm:t>
    </dgm:pt>
    <dgm:pt modelId="{65848411-A245-4954-B3BE-DF8BE6A6719B}">
      <dgm:prSet phldrT="[Text]"/>
      <dgm:spPr>
        <a:blipFill rotWithShape="0">
          <a:blip xmlns:r="http://schemas.openxmlformats.org/officeDocument/2006/relationships" r:embed="rId5"/>
          <a:tile tx="0" ty="0" sx="100000" sy="100000" flip="none" algn="tl"/>
        </a:blipFill>
      </dgm:spPr>
      <dgm:t>
        <a:bodyPr/>
        <a:lstStyle/>
        <a:p>
          <a:r>
            <a:rPr lang="sr-Latn-RS" dirty="0" smtClean="0"/>
            <a:t>ZASPI</a:t>
          </a:r>
          <a:endParaRPr lang="en-US" dirty="0"/>
        </a:p>
      </dgm:t>
    </dgm:pt>
    <dgm:pt modelId="{A5CE8A16-757E-4F6C-AD93-61D695FA4624}" type="parTrans" cxnId="{D267FCE9-79BC-437E-8D94-70F78F974549}">
      <dgm:prSet/>
      <dgm:spPr/>
      <dgm:t>
        <a:bodyPr/>
        <a:lstStyle/>
        <a:p>
          <a:endParaRPr lang="en-US"/>
        </a:p>
      </dgm:t>
    </dgm:pt>
    <dgm:pt modelId="{9DF3D274-592C-49B2-8E0F-FDDE3A2E887E}" type="sibTrans" cxnId="{D267FCE9-79BC-437E-8D94-70F78F974549}">
      <dgm:prSet/>
      <dgm:spPr/>
      <dgm:t>
        <a:bodyPr/>
        <a:lstStyle/>
        <a:p>
          <a:endParaRPr lang="en-US"/>
        </a:p>
      </dgm:t>
    </dgm:pt>
    <dgm:pt modelId="{308D0129-7404-4BDD-B995-E68C6AC628E2}" type="pres">
      <dgm:prSet presAssocID="{0FDA6B06-004C-416A-B939-0E29D46FFD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11A529-5BA3-44D9-9A14-31184383A356}" type="pres">
      <dgm:prSet presAssocID="{0FDA6B06-004C-416A-B939-0E29D46FFDFD}" presName="cycle" presStyleCnt="0"/>
      <dgm:spPr/>
    </dgm:pt>
    <dgm:pt modelId="{51ADDD46-BF20-4BF9-82D5-FCF443A4BA39}" type="pres">
      <dgm:prSet presAssocID="{F51448C9-1697-4C60-B853-2CA9A108B71F}" presName="nodeFirstNode" presStyleLbl="node1" presStyleIdx="0" presStyleCnt="5" custRadScaleRad="119940" custRadScaleInc="1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8F462-E16F-41C3-884E-0D7AF4781863}" type="pres">
      <dgm:prSet presAssocID="{0C7EC6B5-DAA7-4184-B534-38CBFCBE1BD5}" presName="sibTransFirstNode" presStyleLbl="bgShp" presStyleIdx="0" presStyleCnt="1" custScaleX="120981"/>
      <dgm:spPr/>
      <dgm:t>
        <a:bodyPr/>
        <a:lstStyle/>
        <a:p>
          <a:endParaRPr lang="en-US"/>
        </a:p>
      </dgm:t>
    </dgm:pt>
    <dgm:pt modelId="{0BE84DC3-3092-4BB6-BC8C-CDD7E2C7AD67}" type="pres">
      <dgm:prSet presAssocID="{5CB63657-B6D8-4D25-8976-BCFC179F958F}" presName="nodeFollowingNodes" presStyleLbl="node1" presStyleIdx="1" presStyleCnt="5" custRadScaleRad="108995" custRadScaleInc="9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C9559-A418-48C3-A4D9-A17966D9F44E}" type="pres">
      <dgm:prSet presAssocID="{DE75AE2D-95A8-49B2-BD54-7886E30089EE}" presName="nodeFollowingNodes" presStyleLbl="node1" presStyleIdx="2" presStyleCnt="5" custRadScaleRad="108587" custRadScaleInc="-13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CBC8D-BB90-46CC-8E2B-7C84E9DD2C76}" type="pres">
      <dgm:prSet presAssocID="{554BF2C6-0693-423F-81CA-B13168C82875}" presName="nodeFollowingNodes" presStyleLbl="node1" presStyleIdx="3" presStyleCnt="5" custRadScaleRad="105477" custRadScaleInc="15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3D559-1655-4249-8BD2-947125AF5229}" type="pres">
      <dgm:prSet presAssocID="{65848411-A245-4954-B3BE-DF8BE6A6719B}" presName="nodeFollowingNodes" presStyleLbl="node1" presStyleIdx="4" presStyleCnt="5" custRadScaleRad="120728" custRadScaleInc="-8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EB08CC-D41C-4BAF-942A-3BB32D2F46EF}" srcId="{0FDA6B06-004C-416A-B939-0E29D46FFDFD}" destId="{5CB63657-B6D8-4D25-8976-BCFC179F958F}" srcOrd="1" destOrd="0" parTransId="{92D592B2-8DBE-4B0C-B6F6-E962885AEEB0}" sibTransId="{932D0063-1917-43B3-A88D-1F20243F85EE}"/>
    <dgm:cxn modelId="{709F14B3-C747-4332-A333-A53DB2FB206B}" type="presOf" srcId="{5CB63657-B6D8-4D25-8976-BCFC179F958F}" destId="{0BE84DC3-3092-4BB6-BC8C-CDD7E2C7AD67}" srcOrd="0" destOrd="0" presId="urn:microsoft.com/office/officeart/2005/8/layout/cycle3"/>
    <dgm:cxn modelId="{BB8F7B1E-C6E9-4F33-BD5F-9E5098628C56}" type="presOf" srcId="{0FDA6B06-004C-416A-B939-0E29D46FFDFD}" destId="{308D0129-7404-4BDD-B995-E68C6AC628E2}" srcOrd="0" destOrd="0" presId="urn:microsoft.com/office/officeart/2005/8/layout/cycle3"/>
    <dgm:cxn modelId="{D267FCE9-79BC-437E-8D94-70F78F974549}" srcId="{0FDA6B06-004C-416A-B939-0E29D46FFDFD}" destId="{65848411-A245-4954-B3BE-DF8BE6A6719B}" srcOrd="4" destOrd="0" parTransId="{A5CE8A16-757E-4F6C-AD93-61D695FA4624}" sibTransId="{9DF3D274-592C-49B2-8E0F-FDDE3A2E887E}"/>
    <dgm:cxn modelId="{55A73347-1C9F-4E0F-B77D-93802FADACB2}" srcId="{0FDA6B06-004C-416A-B939-0E29D46FFDFD}" destId="{554BF2C6-0693-423F-81CA-B13168C82875}" srcOrd="3" destOrd="0" parTransId="{423CF60A-556D-40F8-8056-E50D599B713A}" sibTransId="{DCB22D57-627B-4488-853F-99553B21983D}"/>
    <dgm:cxn modelId="{14373186-6954-43C9-90CB-920C1ED09ED5}" type="presOf" srcId="{F51448C9-1697-4C60-B853-2CA9A108B71F}" destId="{51ADDD46-BF20-4BF9-82D5-FCF443A4BA39}" srcOrd="0" destOrd="0" presId="urn:microsoft.com/office/officeart/2005/8/layout/cycle3"/>
    <dgm:cxn modelId="{6CE5B2EE-FA27-4087-85F1-A0601710F597}" srcId="{0FDA6B06-004C-416A-B939-0E29D46FFDFD}" destId="{DE75AE2D-95A8-49B2-BD54-7886E30089EE}" srcOrd="2" destOrd="0" parTransId="{C99FE276-CB73-4E45-8FEF-0570229BF27F}" sibTransId="{79033D75-B6D6-4548-BAF7-EB5103C17384}"/>
    <dgm:cxn modelId="{64D55512-BB1C-4466-8986-F718F136897B}" type="presOf" srcId="{0C7EC6B5-DAA7-4184-B534-38CBFCBE1BD5}" destId="{56F8F462-E16F-41C3-884E-0D7AF4781863}" srcOrd="0" destOrd="0" presId="urn:microsoft.com/office/officeart/2005/8/layout/cycle3"/>
    <dgm:cxn modelId="{EEDD6395-C050-436D-8C95-B173946185CA}" srcId="{0FDA6B06-004C-416A-B939-0E29D46FFDFD}" destId="{F51448C9-1697-4C60-B853-2CA9A108B71F}" srcOrd="0" destOrd="0" parTransId="{00EEA38A-1C55-4539-B695-2E7EB170036F}" sibTransId="{0C7EC6B5-DAA7-4184-B534-38CBFCBE1BD5}"/>
    <dgm:cxn modelId="{9CE7D825-C364-46CD-894D-52AD82304585}" type="presOf" srcId="{554BF2C6-0693-423F-81CA-B13168C82875}" destId="{3FFCBC8D-BB90-46CC-8E2B-7C84E9DD2C76}" srcOrd="0" destOrd="0" presId="urn:microsoft.com/office/officeart/2005/8/layout/cycle3"/>
    <dgm:cxn modelId="{B7BA1A8A-0495-40A6-A3DF-15C4C92F9A7C}" type="presOf" srcId="{65848411-A245-4954-B3BE-DF8BE6A6719B}" destId="{C443D559-1655-4249-8BD2-947125AF5229}" srcOrd="0" destOrd="0" presId="urn:microsoft.com/office/officeart/2005/8/layout/cycle3"/>
    <dgm:cxn modelId="{DCAB7F15-FC41-495F-933A-C0B508F0AFAD}" type="presOf" srcId="{DE75AE2D-95A8-49B2-BD54-7886E30089EE}" destId="{C55C9559-A418-48C3-A4D9-A17966D9F44E}" srcOrd="0" destOrd="0" presId="urn:microsoft.com/office/officeart/2005/8/layout/cycle3"/>
    <dgm:cxn modelId="{91BC1A5A-8929-4A43-B76E-615DA2C15CA6}" type="presParOf" srcId="{308D0129-7404-4BDD-B995-E68C6AC628E2}" destId="{9711A529-5BA3-44D9-9A14-31184383A356}" srcOrd="0" destOrd="0" presId="urn:microsoft.com/office/officeart/2005/8/layout/cycle3"/>
    <dgm:cxn modelId="{2792CAFA-4515-4D83-BA18-D1CE434D8BC0}" type="presParOf" srcId="{9711A529-5BA3-44D9-9A14-31184383A356}" destId="{51ADDD46-BF20-4BF9-82D5-FCF443A4BA39}" srcOrd="0" destOrd="0" presId="urn:microsoft.com/office/officeart/2005/8/layout/cycle3"/>
    <dgm:cxn modelId="{B0993A69-A353-4B3F-ABDE-7DEB4112E943}" type="presParOf" srcId="{9711A529-5BA3-44D9-9A14-31184383A356}" destId="{56F8F462-E16F-41C3-884E-0D7AF4781863}" srcOrd="1" destOrd="0" presId="urn:microsoft.com/office/officeart/2005/8/layout/cycle3"/>
    <dgm:cxn modelId="{FF8ADD72-CF7D-4270-BA72-F846FE175A76}" type="presParOf" srcId="{9711A529-5BA3-44D9-9A14-31184383A356}" destId="{0BE84DC3-3092-4BB6-BC8C-CDD7E2C7AD67}" srcOrd="2" destOrd="0" presId="urn:microsoft.com/office/officeart/2005/8/layout/cycle3"/>
    <dgm:cxn modelId="{4CE6329E-308B-4971-9FEA-2A6888ACC16B}" type="presParOf" srcId="{9711A529-5BA3-44D9-9A14-31184383A356}" destId="{C55C9559-A418-48C3-A4D9-A17966D9F44E}" srcOrd="3" destOrd="0" presId="urn:microsoft.com/office/officeart/2005/8/layout/cycle3"/>
    <dgm:cxn modelId="{9888215E-581B-435D-9988-1A002FF5154C}" type="presParOf" srcId="{9711A529-5BA3-44D9-9A14-31184383A356}" destId="{3FFCBC8D-BB90-46CC-8E2B-7C84E9DD2C76}" srcOrd="4" destOrd="0" presId="urn:microsoft.com/office/officeart/2005/8/layout/cycle3"/>
    <dgm:cxn modelId="{CCE8DAB3-873F-4A83-B905-2BCC8AED7B67}" type="presParOf" srcId="{9711A529-5BA3-44D9-9A14-31184383A356}" destId="{C443D559-1655-4249-8BD2-947125AF522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8F462-E16F-41C3-884E-0D7AF4781863}">
      <dsp:nvSpPr>
        <dsp:cNvPr id="0" name=""/>
        <dsp:cNvSpPr/>
      </dsp:nvSpPr>
      <dsp:spPr>
        <a:xfrm>
          <a:off x="99293" y="75601"/>
          <a:ext cx="3969057" cy="3280727"/>
        </a:xfrm>
        <a:prstGeom prst="circularArrow">
          <a:avLst>
            <a:gd name="adj1" fmla="val 5544"/>
            <a:gd name="adj2" fmla="val 330680"/>
            <a:gd name="adj3" fmla="val 13899715"/>
            <a:gd name="adj4" fmla="val 1731107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DDD46-BF20-4BF9-82D5-FCF443A4BA39}">
      <dsp:nvSpPr>
        <dsp:cNvPr id="0" name=""/>
        <dsp:cNvSpPr/>
      </dsp:nvSpPr>
      <dsp:spPr>
        <a:xfrm>
          <a:off x="1357095" y="92097"/>
          <a:ext cx="1453452" cy="726726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dirty="0" smtClean="0"/>
            <a:t>USTANE </a:t>
          </a:r>
          <a:endParaRPr lang="en-US" sz="1300" kern="1200" dirty="0"/>
        </a:p>
      </dsp:txBody>
      <dsp:txXfrm>
        <a:off x="1392571" y="127573"/>
        <a:ext cx="1382500" cy="655774"/>
      </dsp:txXfrm>
    </dsp:sp>
    <dsp:sp modelId="{0BE84DC3-3092-4BB6-BC8C-CDD7E2C7AD67}">
      <dsp:nvSpPr>
        <dsp:cNvPr id="0" name=""/>
        <dsp:cNvSpPr/>
      </dsp:nvSpPr>
      <dsp:spPr>
        <a:xfrm>
          <a:off x="2663656" y="1440397"/>
          <a:ext cx="1453452" cy="726726"/>
        </a:xfrm>
        <a:prstGeom prst="round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dirty="0" smtClean="0"/>
            <a:t>KRENE DA PRIČA NJAKAVIM GLASOM</a:t>
          </a:r>
          <a:endParaRPr lang="en-US" sz="1300" kern="1200" dirty="0"/>
        </a:p>
      </dsp:txBody>
      <dsp:txXfrm>
        <a:off x="2699132" y="1475873"/>
        <a:ext cx="1382500" cy="655774"/>
      </dsp:txXfrm>
    </dsp:sp>
    <dsp:sp modelId="{C55C9559-A418-48C3-A4D9-A17966D9F44E}">
      <dsp:nvSpPr>
        <dsp:cNvPr id="0" name=""/>
        <dsp:cNvSpPr/>
      </dsp:nvSpPr>
      <dsp:spPr>
        <a:xfrm>
          <a:off x="2386576" y="2863235"/>
          <a:ext cx="1453452" cy="726726"/>
        </a:xfrm>
        <a:prstGeom prst="roundRect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dirty="0" smtClean="0"/>
            <a:t>NAPIJE SE</a:t>
          </a:r>
          <a:endParaRPr lang="en-US" sz="1300" kern="1200" dirty="0"/>
        </a:p>
      </dsp:txBody>
      <dsp:txXfrm>
        <a:off x="2422052" y="2898711"/>
        <a:ext cx="1382500" cy="655774"/>
      </dsp:txXfrm>
    </dsp:sp>
    <dsp:sp modelId="{3FFCBC8D-BB90-46CC-8E2B-7C84E9DD2C76}">
      <dsp:nvSpPr>
        <dsp:cNvPr id="0" name=""/>
        <dsp:cNvSpPr/>
      </dsp:nvSpPr>
      <dsp:spPr>
        <a:xfrm>
          <a:off x="286329" y="2811295"/>
          <a:ext cx="1453452" cy="726726"/>
        </a:xfrm>
        <a:prstGeom prst="roundRect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dirty="0" smtClean="0"/>
            <a:t>NAPRAVI GLUPOST</a:t>
          </a:r>
          <a:endParaRPr lang="en-US" sz="1300" kern="1200" dirty="0"/>
        </a:p>
      </dsp:txBody>
      <dsp:txXfrm>
        <a:off x="321805" y="2846771"/>
        <a:ext cx="1382500" cy="655774"/>
      </dsp:txXfrm>
    </dsp:sp>
    <dsp:sp modelId="{C443D559-1655-4249-8BD2-947125AF5229}">
      <dsp:nvSpPr>
        <dsp:cNvPr id="0" name=""/>
        <dsp:cNvSpPr/>
      </dsp:nvSpPr>
      <dsp:spPr>
        <a:xfrm>
          <a:off x="0" y="1390555"/>
          <a:ext cx="1453452" cy="726726"/>
        </a:xfrm>
        <a:prstGeom prst="roundRect">
          <a:avLst/>
        </a:prstGeom>
        <a:blipFill rotWithShape="0">
          <a:blip xmlns:r="http://schemas.openxmlformats.org/officeDocument/2006/relationships" r:embed="rId5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dirty="0" smtClean="0"/>
            <a:t>ZASPI</a:t>
          </a:r>
          <a:endParaRPr lang="en-US" sz="1300" kern="1200" dirty="0"/>
        </a:p>
      </dsp:txBody>
      <dsp:txXfrm>
        <a:off x="35476" y="1426031"/>
        <a:ext cx="1382500" cy="655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A6D86-AB31-422E-AAD5-CC99C9BD4A3D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2DA8B-8129-4001-A6C5-528EB968C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16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2DA8B-8129-4001-A6C5-528EB968C2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2DA8B-8129-4001-A6C5-528EB968C2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2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12A0-70DE-4B40-B147-89D8C99B3BB9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16002B8-5E34-4A73-AEF6-AC8A835A45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62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12A0-70DE-4B40-B147-89D8C99B3BB9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02B8-5E34-4A73-AEF6-AC8A835A45E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50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12A0-70DE-4B40-B147-89D8C99B3BB9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02B8-5E34-4A73-AEF6-AC8A835A45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304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12A0-70DE-4B40-B147-89D8C99B3BB9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02B8-5E34-4A73-AEF6-AC8A835A4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9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12A0-70DE-4B40-B147-89D8C99B3BB9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02B8-5E34-4A73-AEF6-AC8A835A45E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60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12A0-70DE-4B40-B147-89D8C99B3BB9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02B8-5E34-4A73-AEF6-AC8A835A45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18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12A0-70DE-4B40-B147-89D8C99B3BB9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02B8-5E34-4A73-AEF6-AC8A835A45E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18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12A0-70DE-4B40-B147-89D8C99B3BB9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02B8-5E34-4A73-AEF6-AC8A835A45E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73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12A0-70DE-4B40-B147-89D8C99B3BB9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02B8-5E34-4A73-AEF6-AC8A835A45E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19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12A0-70DE-4B40-B147-89D8C99B3BB9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02B8-5E34-4A73-AEF6-AC8A835A4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3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12A0-70DE-4B40-B147-89D8C99B3BB9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02B8-5E34-4A73-AEF6-AC8A835A45E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29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72012A0-70DE-4B40-B147-89D8C99B3BB9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02B8-5E34-4A73-AEF6-AC8A835A45E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0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012A0-70DE-4B40-B147-89D8C99B3BB9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16002B8-5E34-4A73-AEF6-AC8A835A45E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62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MAJMUNI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POSEBNI PLAVI PAVIJANI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1385927">
            <a:off x="7610765" y="4872946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UPLA</a:t>
            </a:r>
            <a:r>
              <a:rPr lang="sr-Latn-RS" dirty="0" smtClean="0"/>
              <a:t>ŠIĆE VAS NJ</a:t>
            </a:r>
            <a:r>
              <a:rPr lang="en-US" dirty="0" smtClean="0"/>
              <a:t>IHOV </a:t>
            </a:r>
            <a:r>
              <a:rPr lang="sr-Latn-RS" dirty="0" smtClean="0"/>
              <a:t>ŽIVOT</a:t>
            </a:r>
            <a:endParaRPr lang="en-US" dirty="0"/>
          </a:p>
        </p:txBody>
      </p:sp>
      <p:pic>
        <p:nvPicPr>
          <p:cNvPr id="13" name="Picture 12" descr="Snow &lt;strong&gt;Monkey&lt;/strong&gt;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171">
            <a:off x="6281883" y="-138047"/>
            <a:ext cx="4946073" cy="3297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237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13 -0.01482 L 0.00013 -0.08704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78001" y="1725888"/>
            <a:ext cx="2975337" cy="21499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2987" y="289554"/>
            <a:ext cx="8188654" cy="1151965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BESPUTERSKI</a:t>
            </a:r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8023" y="1725887"/>
            <a:ext cx="7259216" cy="347104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sr-Latn-RS" dirty="0" smtClean="0"/>
              <a:t>ON JE DIKTATOR NAJBOGATIJEG I NAJLEPŠEG OSTRVA NA SVETU</a:t>
            </a:r>
          </a:p>
          <a:p>
            <a:r>
              <a:rPr lang="sr-Latn-RS" dirty="0" smtClean="0"/>
              <a:t>UVEK POBEDI U SVIM RATOVIMA</a:t>
            </a:r>
          </a:p>
          <a:p>
            <a:r>
              <a:rPr lang="sr-Latn-RS" dirty="0" smtClean="0"/>
              <a:t>MOŽE SVE DA POBEDI NJEGOVIM BULJAVIM LASERSKIM POGLEDO</a:t>
            </a:r>
            <a:endParaRPr lang="en-US" dirty="0" smtClean="0"/>
          </a:p>
          <a:p>
            <a:r>
              <a:rPr lang="en-US" dirty="0" smtClean="0"/>
              <a:t>MO</a:t>
            </a:r>
            <a:r>
              <a:rPr lang="sr-Latn-RS" dirty="0" smtClean="0"/>
              <a:t>ŽE SVE ŠTA ZAMISLI ALI OD TOGA PRAVI GLUPOSTI</a:t>
            </a:r>
          </a:p>
          <a:p>
            <a:r>
              <a:rPr lang="sr-Latn-RS" dirty="0" smtClean="0"/>
              <a:t>ON IMA 30 ŽENA I 3 MUŽA</a:t>
            </a:r>
          </a:p>
          <a:p>
            <a:r>
              <a:rPr lang="sr-Latn-RS" dirty="0" smtClean="0"/>
              <a:t>NJEGOVI NAJBOLJI DRUGOVI SU BEZMASLACEV, BEZMARGARINOV, BEZPAVLAKOV BEZKREMSIROV, MEDRVA I KANTIVOJE</a:t>
            </a:r>
          </a:p>
          <a:p>
            <a:r>
              <a:rPr lang="sr-Latn-RS" dirty="0" smtClean="0"/>
              <a:t>POSTAO JE GENERAL SA NEPUNIH 12 GODINA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6295" y="5196928"/>
            <a:ext cx="8378795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sr-Latn-R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ON JE MNOGO  BITAN JER JE OSNOVAO REVOLUCIJU PROIV PUTERA</a:t>
            </a:r>
            <a:endParaRPr lang="en-US" dirty="0"/>
          </a:p>
        </p:txBody>
      </p:sp>
      <p:pic>
        <p:nvPicPr>
          <p:cNvPr id="6" name="Picture 5" descr="Fria bild: vilda djur, porträtt, primater, apa, gulligt, djur, &lt;strong&gt;ape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8003" y="2060833"/>
            <a:ext cx="2891360" cy="3136095"/>
          </a:xfrm>
          <a:prstGeom prst="rect">
            <a:avLst/>
          </a:prstGeom>
        </p:spPr>
      </p:pic>
      <p:pic>
        <p:nvPicPr>
          <p:cNvPr id="5" name="Picture 4" descr="File:Denmark &lt;strong&gt;crown&lt;/strong&gt;.jpg - Wikipedi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-1" r="-3895" b="7532"/>
          <a:stretch/>
        </p:blipFill>
        <p:spPr>
          <a:xfrm>
            <a:off x="2866843" y="1776464"/>
            <a:ext cx="1006762" cy="7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50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uiExpand="1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563" y="685800"/>
            <a:ext cx="5763491" cy="1151965"/>
          </a:xfrm>
        </p:spPr>
        <p:txBody>
          <a:bodyPr>
            <a:normAutofit/>
          </a:bodyPr>
          <a:lstStyle/>
          <a:p>
            <a:r>
              <a:rPr lang="sr-Latn-RS" b="1" cap="none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BEZMASLACEV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26009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sr-Latn-RS" dirty="0"/>
          </a:p>
          <a:p>
            <a:r>
              <a:rPr lang="sr-Latn-RS" dirty="0" smtClean="0"/>
              <a:t>NJEGOV VLASNIK JE LJENJČUGA</a:t>
            </a:r>
          </a:p>
          <a:p>
            <a:r>
              <a:rPr lang="sr-Latn-RS" dirty="0" smtClean="0"/>
              <a:t>BEZMASLACEV VOLI DA BUDE PIJAN, PRAVI GLUPOSTI I IZRAŽAVA SE NJAKAVIM GLASOM KAO I BESPUTERSKI</a:t>
            </a:r>
            <a:endParaRPr lang="en-US" dirty="0" smtClean="0"/>
          </a:p>
          <a:p>
            <a:r>
              <a:rPr lang="en-US" dirty="0" smtClean="0"/>
              <a:t>BESPUTERSKIJEV JE BRAT I UJEDNO GA MUVA</a:t>
            </a:r>
            <a:r>
              <a:rPr lang="sr-Latn-RS" dirty="0" smtClean="0"/>
              <a:t>  </a:t>
            </a:r>
          </a:p>
          <a:p>
            <a:r>
              <a:rPr lang="sr-Latn-RS" dirty="0" smtClean="0"/>
              <a:t>NJIH DVOJE SE DRUŽE SA MEDRVOM         </a:t>
            </a:r>
            <a:endParaRPr lang="sr-Latn-RS" dirty="0"/>
          </a:p>
          <a:p>
            <a:r>
              <a:rPr lang="sr-Latn-RS" dirty="0" smtClean="0"/>
              <a:t>ON JE BESPUTERSKIJEV OMILJENI MAJMUN</a:t>
            </a:r>
          </a:p>
          <a:p>
            <a:r>
              <a:rPr lang="sr-Latn-RS" dirty="0" smtClean="0"/>
              <a:t>ON JE ZAMENIK BESPUTERSKOG</a:t>
            </a:r>
          </a:p>
          <a:p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1617518" y="4636653"/>
            <a:ext cx="853126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ON JE MNOGO BITAN JER JE OSNOVAO REVOLUCIJU PROTIV MASLACA</a:t>
            </a:r>
            <a:endParaRPr lang="en-US" dirty="0"/>
          </a:p>
        </p:txBody>
      </p:sp>
      <p:pic>
        <p:nvPicPr>
          <p:cNvPr id="8" name="Picture 7" descr="&lt;strong&gt;Monkey&lt;/strong&gt;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4727"/>
            <a:ext cx="2546927" cy="1878669"/>
          </a:xfrm>
          <a:prstGeom prst="rect">
            <a:avLst/>
          </a:prstGeom>
        </p:spPr>
      </p:pic>
      <p:pic>
        <p:nvPicPr>
          <p:cNvPr id="9" name="Picture 8" descr="File:Denmark &lt;strong&gt;crown&lt;/strong&gt;.jp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6142" y="198582"/>
            <a:ext cx="1477817" cy="5865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1746" y="5837382"/>
            <a:ext cx="175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[ON JE ALERGI</a:t>
            </a:r>
            <a:r>
              <a:rPr lang="sr-Latn-RS" dirty="0" smtClean="0"/>
              <a:t>ČAN NA ALKOHOL 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42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409" y="237931"/>
            <a:ext cx="7555712" cy="1151965"/>
          </a:xfrm>
        </p:spPr>
        <p:txBody>
          <a:bodyPr/>
          <a:lstStyle/>
          <a:p>
            <a:r>
              <a:rPr lang="en-US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MEDRVA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2" y="1487975"/>
            <a:ext cx="7091267" cy="41290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ON PRODAJE PAPAJE NA LOKALNOM BUVLJAKU</a:t>
            </a:r>
          </a:p>
          <a:p>
            <a:r>
              <a:rPr lang="en-US" dirty="0" smtClean="0"/>
              <a:t>BESPUTERSKI I BEZMASLACEV MU STALNO KUPUJU TE PAPAJE</a:t>
            </a:r>
          </a:p>
          <a:p>
            <a:r>
              <a:rPr lang="en-US" dirty="0" smtClean="0"/>
              <a:t>MEDRVA JE POSEBNA DEBELA VRSTA MAJMUNA KOJA JE JAKO RETKA</a:t>
            </a:r>
          </a:p>
          <a:p>
            <a:r>
              <a:rPr lang="en-US" dirty="0" smtClean="0"/>
              <a:t>ON JE JEDNO VREME BIO VLADAR I U NJEGOVU </a:t>
            </a:r>
            <a:r>
              <a:rPr lang="sr-Latn-RS" dirty="0" smtClean="0"/>
              <a:t>ČAST SE PEVALA HIMNA</a:t>
            </a:r>
            <a:r>
              <a:rPr lang="en-US" dirty="0"/>
              <a:t> </a:t>
            </a:r>
            <a:r>
              <a:rPr lang="en-US" dirty="0" smtClean="0"/>
              <a:t>‘AVE MEDRVA’</a:t>
            </a:r>
          </a:p>
          <a:p>
            <a:r>
              <a:rPr lang="en-US" dirty="0" smtClean="0"/>
              <a:t>VI</a:t>
            </a:r>
            <a:r>
              <a:rPr lang="sr-Latn-RS" dirty="0" smtClean="0"/>
              <a:t>ŠE NIJE VLADAR JER NIJE BIO</a:t>
            </a:r>
            <a:r>
              <a:rPr lang="en-US" dirty="0" smtClean="0"/>
              <a:t> MO</a:t>
            </a:r>
            <a:r>
              <a:rPr lang="sr-Latn-RS" dirty="0" smtClean="0"/>
              <a:t>ĆAN I NIJE MR</a:t>
            </a:r>
            <a:r>
              <a:rPr lang="en-US" dirty="0"/>
              <a:t>Z</a:t>
            </a:r>
            <a:r>
              <a:rPr lang="sr-Latn-RS" dirty="0" smtClean="0"/>
              <a:t>E</a:t>
            </a:r>
            <a:r>
              <a:rPr lang="en-US" dirty="0" smtClean="0"/>
              <a:t>O</a:t>
            </a:r>
            <a:r>
              <a:rPr lang="sr-Latn-RS" dirty="0" smtClean="0"/>
              <a:t> NIKAKAV NAMAZ</a:t>
            </a:r>
            <a:endParaRPr lang="en-US" dirty="0" smtClean="0"/>
          </a:p>
        </p:txBody>
      </p:sp>
      <p:pic>
        <p:nvPicPr>
          <p:cNvPr id="4" name="Picture 3" descr="Free Images : wildlife, zoo, fur, red, mammal, mane, fauna, primat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65" y="1487974"/>
            <a:ext cx="4609323" cy="41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7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yalty-Free photo: Gray monkey | PickPi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1"/>
            <a:ext cx="11698664" cy="5618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20378" y="2151131"/>
            <a:ext cx="2900697" cy="8959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92D050"/>
                </a:solidFill>
              </a:rPr>
              <a:t>DAN JEDNOG MAJMUNA </a:t>
            </a:r>
            <a:endParaRPr lang="en-US" dirty="0">
              <a:solidFill>
                <a:srgbClr val="92D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92929722"/>
              </p:ext>
            </p:extLst>
          </p:nvPr>
        </p:nvGraphicFramePr>
        <p:xfrm>
          <a:off x="685799" y="1745673"/>
          <a:ext cx="4117109" cy="3999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99578" y="1507901"/>
            <a:ext cx="1320800" cy="20313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USTANE:</a:t>
            </a:r>
          </a:p>
          <a:p>
            <a:r>
              <a:rPr lang="en-US" dirty="0" smtClean="0"/>
              <a:t>VESELIJI </a:t>
            </a:r>
            <a:endParaRPr lang="sr-Latn-RS" dirty="0" smtClean="0"/>
          </a:p>
          <a:p>
            <a:r>
              <a:rPr lang="sr-Latn-RS" dirty="0" smtClean="0"/>
              <a:t>TUŽNIJI</a:t>
            </a:r>
          </a:p>
          <a:p>
            <a:r>
              <a:rPr lang="sr-Latn-RS" dirty="0" smtClean="0"/>
              <a:t>BESNIJI</a:t>
            </a:r>
          </a:p>
          <a:p>
            <a:r>
              <a:rPr lang="sr-Latn-RS" dirty="0" smtClean="0"/>
              <a:t>STIDLJIVIJI</a:t>
            </a:r>
          </a:p>
          <a:p>
            <a:r>
              <a:rPr lang="sr-Latn-RS" dirty="0" smtClean="0"/>
              <a:t>GLUPLJI</a:t>
            </a:r>
          </a:p>
          <a:p>
            <a:r>
              <a:rPr lang="sr-Latn-RS" dirty="0" smtClean="0"/>
              <a:t>RUŽNIJI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96911" y="140548"/>
            <a:ext cx="2900697" cy="20313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 smtClean="0"/>
              <a:t>KRENE DA PRIČA</a:t>
            </a:r>
            <a:r>
              <a:rPr lang="en-US" dirty="0" smtClean="0"/>
              <a:t>:</a:t>
            </a:r>
          </a:p>
          <a:p>
            <a:r>
              <a:rPr lang="en-US" dirty="0" smtClean="0"/>
              <a:t>GLASNIM NJAKAVIM GLASOM</a:t>
            </a:r>
          </a:p>
          <a:p>
            <a:r>
              <a:rPr lang="en-US" dirty="0" smtClean="0"/>
              <a:t>TIHIM NJAKAVIM GLASOM</a:t>
            </a:r>
          </a:p>
          <a:p>
            <a:r>
              <a:rPr lang="en-US" dirty="0" smtClean="0"/>
              <a:t>DUBOKIM  NJAKAVIM GLASOM</a:t>
            </a:r>
          </a:p>
          <a:p>
            <a:r>
              <a:rPr lang="en-US" dirty="0" smtClean="0"/>
              <a:t>VISOKIM GLASOM</a:t>
            </a:r>
          </a:p>
          <a:p>
            <a:r>
              <a:rPr lang="en-US" dirty="0" smtClean="0"/>
              <a:t>DUBOKIM GLASOM</a:t>
            </a:r>
          </a:p>
          <a:p>
            <a:r>
              <a:rPr lang="en-US" dirty="0" smtClean="0"/>
              <a:t>OBI</a:t>
            </a:r>
            <a:r>
              <a:rPr lang="sr-Latn-RS" dirty="0" smtClean="0"/>
              <a:t>ČNIM GLASOM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802637" y="1491802"/>
            <a:ext cx="1280046" cy="3693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 smtClean="0"/>
              <a:t>POPIJE</a:t>
            </a:r>
            <a:r>
              <a:rPr lang="en-US" dirty="0" smtClean="0"/>
              <a:t>:</a:t>
            </a:r>
          </a:p>
          <a:p>
            <a:r>
              <a:rPr lang="en-US" dirty="0" smtClean="0"/>
              <a:t>1L</a:t>
            </a:r>
          </a:p>
          <a:p>
            <a:r>
              <a:rPr lang="en-US" dirty="0" smtClean="0"/>
              <a:t>2L</a:t>
            </a:r>
          </a:p>
          <a:p>
            <a:r>
              <a:rPr lang="en-US" dirty="0" smtClean="0"/>
              <a:t>3L</a:t>
            </a:r>
          </a:p>
          <a:p>
            <a:r>
              <a:rPr lang="en-US" dirty="0" smtClean="0"/>
              <a:t>4L</a:t>
            </a:r>
          </a:p>
          <a:p>
            <a:r>
              <a:rPr lang="en-US" dirty="0" smtClean="0"/>
              <a:t>5L</a:t>
            </a:r>
          </a:p>
          <a:p>
            <a:r>
              <a:rPr lang="en-US" dirty="0" smtClean="0"/>
              <a:t>6L</a:t>
            </a:r>
          </a:p>
          <a:p>
            <a:r>
              <a:rPr lang="en-US" dirty="0" smtClean="0"/>
              <a:t>7L</a:t>
            </a:r>
          </a:p>
          <a:p>
            <a:r>
              <a:rPr lang="en-US" dirty="0" smtClean="0"/>
              <a:t>8L</a:t>
            </a:r>
          </a:p>
          <a:p>
            <a:r>
              <a:rPr lang="en-US" dirty="0" smtClean="0"/>
              <a:t>9L</a:t>
            </a:r>
          </a:p>
          <a:p>
            <a:r>
              <a:rPr lang="en-US" dirty="0" smtClean="0"/>
              <a:t>10L</a:t>
            </a:r>
          </a:p>
          <a:p>
            <a:r>
              <a:rPr lang="en-US" dirty="0" smtClean="0"/>
              <a:t>11L</a:t>
            </a:r>
          </a:p>
          <a:p>
            <a:r>
              <a:rPr lang="en-US" dirty="0" smtClean="0"/>
              <a:t>12L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8706" y="3763358"/>
            <a:ext cx="2953329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NAPRAVI GLUPOST:</a:t>
            </a:r>
          </a:p>
          <a:p>
            <a:r>
              <a:rPr lang="en-US" dirty="0" smtClean="0"/>
              <a:t>USERE SE U </a:t>
            </a:r>
            <a:r>
              <a:rPr lang="sr-Latn-RS" dirty="0" smtClean="0"/>
              <a:t>GAĆE</a:t>
            </a:r>
          </a:p>
          <a:p>
            <a:r>
              <a:rPr lang="sr-Latn-RS" dirty="0" smtClean="0"/>
              <a:t>JEDE NO ŠTO NE TREBA</a:t>
            </a:r>
          </a:p>
          <a:p>
            <a:r>
              <a:rPr lang="sr-Latn-RS" dirty="0" smtClean="0"/>
              <a:t>UNIŠTAVA STAN</a:t>
            </a:r>
          </a:p>
          <a:p>
            <a:r>
              <a:rPr lang="sr-Latn-RS" dirty="0" smtClean="0"/>
              <a:t>SRAMOTI DRUGE</a:t>
            </a:r>
          </a:p>
          <a:p>
            <a:r>
              <a:rPr lang="en-US" dirty="0" smtClean="0"/>
              <a:t>[I JO</a:t>
            </a:r>
            <a:r>
              <a:rPr lang="sr-Latn-RS" dirty="0" smtClean="0"/>
              <a:t>Š MNOGO TOGA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537894" y="3571564"/>
            <a:ext cx="1169423" cy="2031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ZASPI:</a:t>
            </a:r>
          </a:p>
          <a:p>
            <a:r>
              <a:rPr lang="en-US" dirty="0" smtClean="0"/>
              <a:t>VESELIJI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UŽNIJI</a:t>
            </a:r>
          </a:p>
          <a:p>
            <a:r>
              <a:rPr lang="sr-Latn-RS" dirty="0" smtClean="0"/>
              <a:t>BESNIJI</a:t>
            </a:r>
          </a:p>
          <a:p>
            <a:r>
              <a:rPr lang="sr-Latn-RS" dirty="0" smtClean="0"/>
              <a:t>STIDLJIVIJI</a:t>
            </a:r>
          </a:p>
          <a:p>
            <a:r>
              <a:rPr lang="sr-Latn-RS" dirty="0" smtClean="0"/>
              <a:t>GLUPLJI</a:t>
            </a:r>
          </a:p>
          <a:p>
            <a:r>
              <a:rPr lang="sr-Latn-RS" dirty="0" smtClean="0"/>
              <a:t>RUŽNIJI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96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7" grpId="0" animBg="1"/>
      <p:bldP spid="9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63265" cy="5579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MAJMUNOVE SPOSOBNOSTI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08123837"/>
              </p:ext>
            </p:extLst>
          </p:nvPr>
        </p:nvGraphicFramePr>
        <p:xfrm>
          <a:off x="223608" y="1856243"/>
          <a:ext cx="10859075" cy="3705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815">
                  <a:extLst>
                    <a:ext uri="{9D8B030D-6E8A-4147-A177-3AD203B41FA5}">
                      <a16:colId xmlns:a16="http://schemas.microsoft.com/office/drawing/2014/main" val="810940085"/>
                    </a:ext>
                  </a:extLst>
                </a:gridCol>
                <a:gridCol w="2171815">
                  <a:extLst>
                    <a:ext uri="{9D8B030D-6E8A-4147-A177-3AD203B41FA5}">
                      <a16:colId xmlns:a16="http://schemas.microsoft.com/office/drawing/2014/main" val="2627274080"/>
                    </a:ext>
                  </a:extLst>
                </a:gridCol>
                <a:gridCol w="2171815">
                  <a:extLst>
                    <a:ext uri="{9D8B030D-6E8A-4147-A177-3AD203B41FA5}">
                      <a16:colId xmlns:a16="http://schemas.microsoft.com/office/drawing/2014/main" val="496410211"/>
                    </a:ext>
                  </a:extLst>
                </a:gridCol>
                <a:gridCol w="2171815">
                  <a:extLst>
                    <a:ext uri="{9D8B030D-6E8A-4147-A177-3AD203B41FA5}">
                      <a16:colId xmlns:a16="http://schemas.microsoft.com/office/drawing/2014/main" val="1798045518"/>
                    </a:ext>
                  </a:extLst>
                </a:gridCol>
                <a:gridCol w="2171815">
                  <a:extLst>
                    <a:ext uri="{9D8B030D-6E8A-4147-A177-3AD203B41FA5}">
                      <a16:colId xmlns:a16="http://schemas.microsoft.com/office/drawing/2014/main" val="1683411593"/>
                    </a:ext>
                  </a:extLst>
                </a:gridCol>
              </a:tblGrid>
              <a:tr h="926299">
                <a:tc>
                  <a:txBody>
                    <a:bodyPr/>
                    <a:lstStyle/>
                    <a:p>
                      <a:r>
                        <a:rPr lang="en-US" dirty="0" smtClean="0"/>
                        <a:t>MAJMUN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MOĆAN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PIJAN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VREDAN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DEBEO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684240"/>
                  </a:ext>
                </a:extLst>
              </a:tr>
              <a:tr h="926299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BESPUTERSKI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Brush Script MT" panose="030608020404060703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8300"/>
                  </a:ext>
                </a:extLst>
              </a:tr>
              <a:tr h="926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BEZMASLACEV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335482"/>
                  </a:ext>
                </a:extLst>
              </a:tr>
              <a:tr h="926299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MEDRVA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6181"/>
                  </a:ext>
                </a:extLst>
              </a:tr>
            </a:tbl>
          </a:graphicData>
        </a:graphic>
      </p:graphicFrame>
      <p:sp>
        <p:nvSpPr>
          <p:cNvPr id="5" name="Smiley Face 4"/>
          <p:cNvSpPr/>
          <p:nvPr/>
        </p:nvSpPr>
        <p:spPr>
          <a:xfrm>
            <a:off x="2929811" y="2990450"/>
            <a:ext cx="746449" cy="727788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2929811" y="3949190"/>
            <a:ext cx="746449" cy="728337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2929812" y="4908480"/>
            <a:ext cx="746449" cy="689916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5109801" y="2953062"/>
            <a:ext cx="774441" cy="755779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5109801" y="3949189"/>
            <a:ext cx="774441" cy="728337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5109801" y="4908480"/>
            <a:ext cx="774441" cy="689916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7317782" y="2953062"/>
            <a:ext cx="743867" cy="765176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7317782" y="3949188"/>
            <a:ext cx="743867" cy="72833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9495190" y="3888120"/>
            <a:ext cx="789730" cy="789406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7317782" y="4908476"/>
            <a:ext cx="743867" cy="68992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9495189" y="2953062"/>
            <a:ext cx="789730" cy="765176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9495190" y="4847408"/>
            <a:ext cx="789730" cy="750988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16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709</TotalTime>
  <Words>301</Words>
  <Application>Microsoft Office PowerPoint</Application>
  <PresentationFormat>Widescreen</PresentationFormat>
  <Paragraphs>85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Brush Script MT</vt:lpstr>
      <vt:lpstr>Calibri</vt:lpstr>
      <vt:lpstr>Gill Sans MT</vt:lpstr>
      <vt:lpstr>Gallery</vt:lpstr>
      <vt:lpstr>MAJMUNI</vt:lpstr>
      <vt:lpstr>BESPUTERSKI </vt:lpstr>
      <vt:lpstr>BEZMASLACEV</vt:lpstr>
      <vt:lpstr>MEDRVA</vt:lpstr>
      <vt:lpstr>DAN JEDNOG MAJMUNA </vt:lpstr>
      <vt:lpstr>MAJMUNOVE SPOSOBNOSTI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Dica</dc:creator>
  <cp:lastModifiedBy>Dica</cp:lastModifiedBy>
  <cp:revision>50</cp:revision>
  <dcterms:created xsi:type="dcterms:W3CDTF">2025-08-25T12:10:39Z</dcterms:created>
  <dcterms:modified xsi:type="dcterms:W3CDTF">2025-09-07T15:14:24Z</dcterms:modified>
</cp:coreProperties>
</file>