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snapToGrid="0">
      <p:cViewPr>
        <p:scale>
          <a:sx n="79" d="100"/>
          <a:sy n="79" d="100"/>
        </p:scale>
        <p:origin x="96"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23217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2806E4-0E39-429E-9583-786BA2A30B3C}"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252063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137637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97485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2534442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1763294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2365347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508416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94961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124740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2806E4-0E39-429E-9583-786BA2A30B3C}"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35992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2806E4-0E39-429E-9583-786BA2A30B3C}"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28679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2806E4-0E39-429E-9583-786BA2A30B3C}"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4350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2806E4-0E39-429E-9583-786BA2A30B3C}"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63322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806E4-0E39-429E-9583-786BA2A30B3C}"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11600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2806E4-0E39-429E-9583-786BA2A30B3C}"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11559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A22806E4-0E39-429E-9583-786BA2A30B3C}" type="datetimeFigureOut">
              <a:rPr lang="en-US" smtClean="0"/>
              <a:t>9/12/2025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54C56F3-3528-475B-B18C-947C53FAB158}" type="slidenum">
              <a:rPr lang="en-US" smtClean="0"/>
              <a:t>‹#›</a:t>
            </a:fld>
            <a:endParaRPr lang="en-US"/>
          </a:p>
        </p:txBody>
      </p:sp>
    </p:spTree>
    <p:extLst>
      <p:ext uri="{BB962C8B-B14F-4D97-AF65-F5344CB8AC3E}">
        <p14:creationId xmlns:p14="http://schemas.microsoft.com/office/powerpoint/2010/main" val="393613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2806E4-0E39-429E-9583-786BA2A30B3C}" type="datetimeFigureOut">
              <a:rPr lang="en-US" smtClean="0"/>
              <a:t>9/12/2025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54C56F3-3528-475B-B18C-947C53FAB158}" type="slidenum">
              <a:rPr lang="en-US" smtClean="0"/>
              <a:t>‹#›</a:t>
            </a:fld>
            <a:endParaRPr lang="en-US"/>
          </a:p>
        </p:txBody>
      </p:sp>
    </p:spTree>
    <p:extLst>
      <p:ext uri="{BB962C8B-B14F-4D97-AF65-F5344CB8AC3E}">
        <p14:creationId xmlns:p14="http://schemas.microsoft.com/office/powerpoint/2010/main" val="1979785063"/>
      </p:ext>
    </p:extLst>
  </p:cSld>
  <p:clrMap bg1="dk1" tx1="lt1" bg2="dk2"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cap="none" dirty="0" smtClean="0">
                <a:ln w="12700">
                  <a:solidFill>
                    <a:schemeClr val="accent5"/>
                  </a:solidFill>
                  <a:prstDash val="solid"/>
                </a:ln>
                <a:pattFill prst="ltDnDiag">
                  <a:fgClr>
                    <a:schemeClr val="accent5">
                      <a:lumMod val="60000"/>
                      <a:lumOff val="40000"/>
                    </a:schemeClr>
                  </a:fgClr>
                  <a:bgClr>
                    <a:schemeClr val="bg1"/>
                  </a:bgClr>
                </a:pattFill>
                <a:effectLst/>
              </a:rPr>
              <a:t>EDGUZ</a:t>
            </a:r>
            <a:endParaRPr lang="en-US" sz="5400" dirty="0"/>
          </a:p>
        </p:txBody>
      </p:sp>
      <p:sp>
        <p:nvSpPr>
          <p:cNvPr id="3" name="Subtitle 2"/>
          <p:cNvSpPr>
            <a:spLocks noGrp="1"/>
          </p:cNvSpPr>
          <p:nvPr>
            <p:ph type="subTitle" idx="1"/>
          </p:nvPr>
        </p:nvSpPr>
        <p:spPr/>
        <p:txBody>
          <a:bodyPr/>
          <a:lstStyle/>
          <a:p>
            <a:r>
              <a:rPr lang="en-US" dirty="0" smtClean="0"/>
              <a:t>RETARDA</a:t>
            </a:r>
            <a:endParaRPr lang="en-US" dirty="0"/>
          </a:p>
        </p:txBody>
      </p:sp>
      <p:pic>
        <p:nvPicPr>
          <p:cNvPr id="6" name="Picture 5" descr="에드거 (브롤스타즈) - 리브레 위키"/>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940" y="2439411"/>
            <a:ext cx="1089754" cy="1901355"/>
          </a:xfrm>
          <a:prstGeom prst="rect">
            <a:avLst/>
          </a:prstGeom>
        </p:spPr>
      </p:pic>
      <p:pic>
        <p:nvPicPr>
          <p:cNvPr id="7" name="Picture 6" descr="에드거 (브롤스타즈) - 리브레 위키"/>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40495" y="2529192"/>
            <a:ext cx="1037488" cy="1811574"/>
          </a:xfrm>
          <a:prstGeom prst="rect">
            <a:avLst/>
          </a:prstGeom>
        </p:spPr>
      </p:pic>
    </p:spTree>
    <p:extLst>
      <p:ext uri="{BB962C8B-B14F-4D97-AF65-F5344CB8AC3E}">
        <p14:creationId xmlns:p14="http://schemas.microsoft.com/office/powerpoint/2010/main" val="2715159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 Angel Edgar Full par James Gedah élève | Téléchargez gratuite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12352322" cy="7211291"/>
          </a:xfrm>
          <a:prstGeom prst="rect">
            <a:avLst/>
          </a:prstGeom>
        </p:spPr>
      </p:pic>
      <p:sp>
        <p:nvSpPr>
          <p:cNvPr id="5" name="Rectangle 4"/>
          <p:cNvSpPr/>
          <p:nvPr/>
        </p:nvSpPr>
        <p:spPr>
          <a:xfrm>
            <a:off x="621667" y="3142033"/>
            <a:ext cx="5390027" cy="3194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smtClean="0"/>
              <a:t>EDGUZOVE OSOBINE </a:t>
            </a:r>
            <a:endParaRPr lang="en-US" sz="4000" dirty="0"/>
          </a:p>
        </p:txBody>
      </p:sp>
      <p:sp>
        <p:nvSpPr>
          <p:cNvPr id="3" name="Content Placeholder 2"/>
          <p:cNvSpPr>
            <a:spLocks noGrp="1"/>
          </p:cNvSpPr>
          <p:nvPr>
            <p:ph idx="1"/>
          </p:nvPr>
        </p:nvSpPr>
        <p:spPr>
          <a:xfrm>
            <a:off x="1141413" y="3251200"/>
            <a:ext cx="9905998" cy="3084944"/>
          </a:xfrm>
        </p:spPr>
        <p:txBody>
          <a:bodyPr>
            <a:normAutofit fontScale="92500" lnSpcReduction="20000"/>
          </a:bodyPr>
          <a:lstStyle/>
          <a:p>
            <a:r>
              <a:rPr lang="en-US" dirty="0" smtClean="0"/>
              <a:t>On </a:t>
            </a:r>
            <a:r>
              <a:rPr lang="en-US" dirty="0" err="1" smtClean="0"/>
              <a:t>jenajgluplji</a:t>
            </a:r>
            <a:endParaRPr lang="en-US" dirty="0" smtClean="0"/>
          </a:p>
          <a:p>
            <a:r>
              <a:rPr lang="en-US" dirty="0" err="1" smtClean="0"/>
              <a:t>Ima</a:t>
            </a:r>
            <a:r>
              <a:rPr lang="en-US" dirty="0" smtClean="0"/>
              <a:t> 15 </a:t>
            </a:r>
            <a:r>
              <a:rPr lang="sr-Latn-RS" dirty="0" smtClean="0"/>
              <a:t>žena a one su glupe kao Edguz</a:t>
            </a:r>
          </a:p>
          <a:p>
            <a:r>
              <a:rPr lang="sr-Latn-RS" dirty="0" smtClean="0"/>
              <a:t>Pored žena on je i peder</a:t>
            </a:r>
          </a:p>
          <a:p>
            <a:r>
              <a:rPr lang="sr-Latn-RS" dirty="0" smtClean="0"/>
              <a:t>Edguz je reterda i vlada Retardlendom</a:t>
            </a:r>
            <a:endParaRPr lang="en-US" dirty="0" smtClean="0"/>
          </a:p>
          <a:p>
            <a:r>
              <a:rPr lang="en-US" dirty="0" smtClean="0"/>
              <a:t>On je </a:t>
            </a:r>
            <a:r>
              <a:rPr lang="en-US" dirty="0" err="1" smtClean="0"/>
              <a:t>izmi</a:t>
            </a:r>
            <a:r>
              <a:rPr lang="sr-Latn-RS" dirty="0" smtClean="0"/>
              <a:t>šljen</a:t>
            </a:r>
            <a:endParaRPr lang="en-US" dirty="0" smtClean="0"/>
          </a:p>
          <a:p>
            <a:r>
              <a:rPr lang="en-US" dirty="0" err="1" smtClean="0"/>
              <a:t>Zami</a:t>
            </a:r>
            <a:r>
              <a:rPr lang="sr-Latn-RS" dirty="0" smtClean="0"/>
              <a:t>šljen je kao debil sa šalom </a:t>
            </a:r>
          </a:p>
          <a:p>
            <a:pPr marL="0" indent="0">
              <a:buNone/>
            </a:pPr>
            <a:r>
              <a:rPr lang="sr-Latn-RS" dirty="0" smtClean="0"/>
              <a:t> bizarnom frizurom crne boje bled je i</a:t>
            </a:r>
          </a:p>
          <a:p>
            <a:pPr marL="0" indent="0">
              <a:buNone/>
            </a:pPr>
            <a:r>
              <a:rPr lang="sr-Latn-RS" dirty="0" smtClean="0"/>
              <a:t>nizak i jako ružan</a:t>
            </a:r>
          </a:p>
        </p:txBody>
      </p:sp>
    </p:spTree>
    <p:extLst>
      <p:ext uri="{BB962C8B-B14F-4D97-AF65-F5344CB8AC3E}">
        <p14:creationId xmlns:p14="http://schemas.microsoft.com/office/powerpoint/2010/main" val="410496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816" t="1151" r="13104" b="-1151"/>
          <a:stretch/>
        </p:blipFill>
        <p:spPr>
          <a:xfrm>
            <a:off x="-1207477" y="-123782"/>
            <a:ext cx="14123615" cy="7063844"/>
          </a:xfrm>
          <a:prstGeom prst="rect">
            <a:avLst/>
          </a:prstGeom>
        </p:spPr>
      </p:pic>
      <p:sp>
        <p:nvSpPr>
          <p:cNvPr id="2" name="Title 1"/>
          <p:cNvSpPr>
            <a:spLocks noGrp="1"/>
          </p:cNvSpPr>
          <p:nvPr>
            <p:ph type="title"/>
          </p:nvPr>
        </p:nvSpPr>
        <p:spPr/>
        <p:txBody>
          <a:bodyPr/>
          <a:lstStyle/>
          <a:p>
            <a:r>
              <a:rPr lang="sr-Latn-R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EDGUZ JE NEPONOVLJIVA POJAVA</a:t>
            </a:r>
            <a:endPar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p:cNvSpPr>
            <a:spLocks noGrp="1"/>
          </p:cNvSpPr>
          <p:nvPr>
            <p:ph idx="1"/>
          </p:nvPr>
        </p:nvSpPr>
        <p:spPr>
          <a:xfrm>
            <a:off x="1141413" y="2666999"/>
            <a:ext cx="8519823" cy="3124201"/>
          </a:xfrm>
        </p:spPr>
        <p:txBody>
          <a:bodyPr/>
          <a:lstStyle/>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NIKO nije glup kao Edguz</a:t>
            </a:r>
          </a:p>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Edguz je najgluplje biće i takvo biće ne postoji </a:t>
            </a:r>
          </a:p>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Edguz je dovoljno reterdiran da trenira ručni ples</a:t>
            </a:r>
          </a:p>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Nepostoji neko ko Edguzu želi da bude prijatelj osim nekih </a:t>
            </a:r>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reterda</a:t>
            </a:r>
          </a:p>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Edguz ne može biti pametan ali možemo ga zamisliti kao retarda i nikako ne može da postoji van naših mozgova jer u mozgu svako ima svog Edguza </a:t>
            </a:r>
          </a:p>
        </p:txBody>
      </p:sp>
    </p:spTree>
    <p:extLst>
      <p:ext uri="{BB962C8B-B14F-4D97-AF65-F5344CB8AC3E}">
        <p14:creationId xmlns:p14="http://schemas.microsoft.com/office/powerpoint/2010/main" val="1918424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KAKO SAM SMISLILA EDGUZA</a:t>
            </a:r>
            <a:endParaRPr lang="en-US" dirty="0"/>
          </a:p>
        </p:txBody>
      </p:sp>
      <p:sp>
        <p:nvSpPr>
          <p:cNvPr id="5" name="TextBox 4"/>
          <p:cNvSpPr txBox="1"/>
          <p:nvPr/>
        </p:nvSpPr>
        <p:spPr>
          <a:xfrm>
            <a:off x="0" y="2514600"/>
            <a:ext cx="7402749" cy="3416320"/>
          </a:xfrm>
          <a:prstGeom prst="rect">
            <a:avLst/>
          </a:prstGeom>
          <a:noFill/>
        </p:spPr>
        <p:txBody>
          <a:bodyPr wrap="square" rtlCol="0">
            <a:spAutoFit/>
          </a:bodyPr>
          <a:lstStyle/>
          <a:p>
            <a:r>
              <a:rPr lang="sr-Latn-RS" sz="2400" dirty="0" smtClean="0"/>
              <a:t>Edguz NIJE MOJE DELO. Edguz je delo jedne igrice i delovao mi je kao nekakav retard i od toga sam napravila priču. Iskreno da nema te igrice vi ovo ne biste čitali pa zato smatram da je jako bilo pametno što sam je instalirala. Kako god Edguz jeste retard i Edguz jeste izmišljen ali da nije njega nebi bilo ni ovoga. I ja nisam smislila Edguza nego ta igrica ali sam ja Edguza napravila u najveću retardu ikad. </a:t>
            </a:r>
            <a:endParaRPr lang="en-US" sz="2400" kern="1200" dirty="0">
              <a:solidFill>
                <a:schemeClr val="tx1"/>
              </a:solidFill>
              <a:latin typeface="+mn-lt"/>
              <a:ea typeface="+mn-ea"/>
              <a:cs typeface="+mn-cs"/>
            </a:endParaRPr>
          </a:p>
        </p:txBody>
      </p:sp>
      <p:pic>
        <p:nvPicPr>
          <p:cNvPr id="6" name="Picture 5" descr="에드거 (브롤스타즈) - 리브레 위키"/>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552" y="303203"/>
            <a:ext cx="1443064" cy="2517795"/>
          </a:xfrm>
          <a:prstGeom prst="rect">
            <a:avLst/>
          </a:prstGeom>
        </p:spPr>
      </p:pic>
      <p:sp>
        <p:nvSpPr>
          <p:cNvPr id="7" name="TextBox 6"/>
          <p:cNvSpPr txBox="1"/>
          <p:nvPr/>
        </p:nvSpPr>
        <p:spPr>
          <a:xfrm flipH="1">
            <a:off x="6960140" y="2514600"/>
            <a:ext cx="2183860" cy="646331"/>
          </a:xfrm>
          <a:prstGeom prst="rect">
            <a:avLst/>
          </a:prstGeom>
          <a:noFill/>
        </p:spPr>
        <p:txBody>
          <a:bodyPr wrap="square" rtlCol="0">
            <a:spAutoFit/>
          </a:bodyPr>
          <a:lstStyle/>
          <a:p>
            <a:r>
              <a:rPr lang="sr-Latn-RS" dirty="0" smtClean="0"/>
              <a:t>Ovo je Edguz iz igrice</a:t>
            </a:r>
            <a:endParaRPr lang="en-US" sz="1800" kern="1200" dirty="0">
              <a:solidFill>
                <a:schemeClr val="tx1"/>
              </a:solidFill>
              <a:latin typeface="+mn-lt"/>
              <a:ea typeface="+mn-ea"/>
              <a:cs typeface="+mn-cs"/>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2940" t="34140" r="42650" b="35762"/>
          <a:stretch/>
        </p:blipFill>
        <p:spPr>
          <a:xfrm>
            <a:off x="9737387" y="721999"/>
            <a:ext cx="1449422" cy="141051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5726" t="70050" r="63346" b="7325"/>
          <a:stretch/>
        </p:blipFill>
        <p:spPr>
          <a:xfrm>
            <a:off x="10899890" y="1645330"/>
            <a:ext cx="1099226" cy="1060315"/>
          </a:xfrm>
          <a:prstGeom prst="rect">
            <a:avLst/>
          </a:prstGeom>
        </p:spPr>
      </p:pic>
      <p:sp>
        <p:nvSpPr>
          <p:cNvPr id="10" name="TextBox 9"/>
          <p:cNvSpPr txBox="1"/>
          <p:nvPr/>
        </p:nvSpPr>
        <p:spPr>
          <a:xfrm flipH="1">
            <a:off x="9951396" y="2820997"/>
            <a:ext cx="1595336" cy="923330"/>
          </a:xfrm>
          <a:prstGeom prst="rect">
            <a:avLst/>
          </a:prstGeom>
          <a:noFill/>
        </p:spPr>
        <p:txBody>
          <a:bodyPr wrap="square" rtlCol="0">
            <a:spAutoFit/>
          </a:bodyPr>
          <a:lstStyle/>
          <a:p>
            <a:r>
              <a:rPr lang="sr-Latn-RS" dirty="0" smtClean="0"/>
              <a:t>Ovo su moje verzije Edguza</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10629981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66</TotalTime>
  <Words>211</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Mesh</vt:lpstr>
      <vt:lpstr>EDGUZ</vt:lpstr>
      <vt:lpstr>EDGUZOVE OSOBINE </vt:lpstr>
      <vt:lpstr>EDGUZ JE NEPONOVLJIVA POJAVA</vt:lpstr>
      <vt:lpstr>KAKO SAM SMISLILA EDGUZA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EDGUZ</dc:title>
  <dc:creator>Dica</dc:creator>
  <cp:lastModifiedBy>Dica</cp:lastModifiedBy>
  <cp:revision>8</cp:revision>
  <dcterms:created xsi:type="dcterms:W3CDTF">2025-09-05T20:03:23Z</dcterms:created>
  <dcterms:modified xsi:type="dcterms:W3CDTF">2025-09-12T16:01:57Z</dcterms:modified>
</cp:coreProperties>
</file>